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37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20699B6-35EC-42BB-83E9-EEDC7CD258C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80F4E33-6420-46D6-B830-385C1E21D9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3643314"/>
            <a:ext cx="35778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Презентация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«Весёлый клоун»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57158" y="428604"/>
            <a:ext cx="7906865" cy="6000792"/>
            <a:chOff x="357158" y="428604"/>
            <a:chExt cx="7906865" cy="6000792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357158" y="428604"/>
              <a:ext cx="4429156" cy="6000792"/>
              <a:chOff x="357158" y="428604"/>
              <a:chExt cx="4429156" cy="6000792"/>
            </a:xfrm>
          </p:grpSpPr>
          <p:pic>
            <p:nvPicPr>
              <p:cNvPr id="3" name="Рисунок 2" descr="шаблон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7158" y="428604"/>
                <a:ext cx="4429156" cy="6000792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1000100" y="3500438"/>
                <a:ext cx="3071834" cy="1692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600" dirty="0" smtClean="0">
                    <a:solidFill>
                      <a:srgbClr val="FF0000"/>
                    </a:solidFill>
                    <a:latin typeface="Monotype Corsiva" pitchFamily="66" charset="0"/>
                  </a:rPr>
                  <a:t>Презентация</a:t>
                </a:r>
              </a:p>
              <a:p>
                <a:pPr algn="ctr"/>
                <a:r>
                  <a:rPr lang="ru-RU" sz="3200" dirty="0" smtClean="0">
                    <a:solidFill>
                      <a:srgbClr val="FF0000"/>
                    </a:solidFill>
                    <a:latin typeface="Monotype Corsiva" pitchFamily="66" charset="0"/>
                  </a:rPr>
                  <a:t>аппликация</a:t>
                </a:r>
              </a:p>
              <a:p>
                <a:pPr algn="ctr"/>
                <a:r>
                  <a:rPr lang="ru-RU" sz="3600" dirty="0" smtClean="0">
                    <a:solidFill>
                      <a:srgbClr val="FF0000"/>
                    </a:solidFill>
                    <a:latin typeface="Monotype Corsiva" pitchFamily="66" charset="0"/>
                  </a:rPr>
                  <a:t>«Весёлый клоун»</a:t>
                </a:r>
                <a:endParaRPr lang="ru-RU" sz="3600" dirty="0">
                  <a:solidFill>
                    <a:srgbClr val="FF0000"/>
                  </a:solidFill>
                  <a:latin typeface="Monotype Corsiva" pitchFamily="66" charset="0"/>
                </a:endParaRPr>
              </a:p>
            </p:txBody>
          </p:sp>
        </p:grpSp>
        <p:pic>
          <p:nvPicPr>
            <p:cNvPr id="10" name="Рисунок 9" descr="клоун 1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9256" y="500042"/>
              <a:ext cx="2834767" cy="28575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оун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3571876"/>
            <a:ext cx="2834767" cy="28575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642918"/>
            <a:ext cx="450059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              Материалы: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Цветная бумага для детского творчества или цветная офисная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Клей-карандаш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Ножницы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Шаблон «Клоун»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785794"/>
            <a:ext cx="83582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Подготовить цветную бумагу – расчертить на квадраты со стороной 4 см или распечатать готовый шаблон-сетку.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Разрезать на квадраты.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Каждый квадрат согнуть по диагонали, потом две стороны согнуть к этой линии (оригами - базовая форма воздушный змей).</a:t>
            </a:r>
          </a:p>
          <a:p>
            <a:pPr algn="just"/>
            <a:endParaRPr lang="ru-RU" sz="24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IMG_20160522_171220.jpg"/>
          <p:cNvPicPr>
            <a:picLocks noChangeAspect="1"/>
          </p:cNvPicPr>
          <p:nvPr/>
        </p:nvPicPr>
        <p:blipFill>
          <a:blip r:embed="rId2" cstate="print"/>
          <a:srcRect l="18806" r="18507"/>
          <a:stretch>
            <a:fillRect/>
          </a:stretch>
        </p:blipFill>
        <p:spPr>
          <a:xfrm rot="5400000">
            <a:off x="4536281" y="2464587"/>
            <a:ext cx="2143140" cy="3929090"/>
          </a:xfrm>
          <a:prstGeom prst="rect">
            <a:avLst/>
          </a:prstGeom>
        </p:spPr>
      </p:pic>
      <p:pic>
        <p:nvPicPr>
          <p:cNvPr id="5" name="Рисунок 4" descr="IMG_20160522_171100.jpg"/>
          <p:cNvPicPr>
            <a:picLocks noChangeAspect="1"/>
          </p:cNvPicPr>
          <p:nvPr/>
        </p:nvPicPr>
        <p:blipFill>
          <a:blip r:embed="rId3" cstate="print"/>
          <a:srcRect l="6988" t="5769" r="11490" b="15385"/>
          <a:stretch>
            <a:fillRect/>
          </a:stretch>
        </p:blipFill>
        <p:spPr>
          <a:xfrm>
            <a:off x="714348" y="3357562"/>
            <a:ext cx="2500330" cy="2143140"/>
          </a:xfrm>
          <a:prstGeom prst="rect">
            <a:avLst/>
          </a:prstGeom>
        </p:spPr>
      </p:pic>
      <p:pic>
        <p:nvPicPr>
          <p:cNvPr id="2" name="Рисунок 1" descr="клоун 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68" y="4791482"/>
            <a:ext cx="1643074" cy="1656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57158" y="428604"/>
            <a:ext cx="8406931" cy="6000792"/>
            <a:chOff x="357158" y="428604"/>
            <a:chExt cx="8406931" cy="6000792"/>
          </a:xfrm>
        </p:grpSpPr>
        <p:pic>
          <p:nvPicPr>
            <p:cNvPr id="2" name="Рисунок 1" descr="клоун 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29322" y="3571876"/>
              <a:ext cx="2834767" cy="2857520"/>
            </a:xfrm>
            <a:prstGeom prst="rect">
              <a:avLst/>
            </a:prstGeom>
          </p:spPr>
        </p:pic>
        <p:sp>
          <p:nvSpPr>
            <p:cNvPr id="3" name="Прямоугольник 2"/>
            <p:cNvSpPr/>
            <p:nvPr/>
          </p:nvSpPr>
          <p:spPr>
            <a:xfrm>
              <a:off x="5000628" y="500042"/>
              <a:ext cx="364330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2400" dirty="0" smtClean="0">
                  <a:solidFill>
                    <a:srgbClr val="002060"/>
                  </a:solidFill>
                  <a:latin typeface="Monotype Corsiva" pitchFamily="66" charset="0"/>
                </a:rPr>
                <a:t>Подобрать нужные цвета элементов, выполнить аппликацию парика и банта клоуна.</a:t>
              </a:r>
              <a:endParaRPr lang="ru-RU" sz="2400" dirty="0">
                <a:solidFill>
                  <a:srgbClr val="002060"/>
                </a:solidFill>
                <a:latin typeface="Monotype Corsiva" pitchFamily="66" charset="0"/>
              </a:endParaRPr>
            </a:p>
          </p:txBody>
        </p:sp>
        <p:pic>
          <p:nvPicPr>
            <p:cNvPr id="4" name="Рисунок 3" descr="IMG_20160522_170922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58" y="428604"/>
              <a:ext cx="4482717" cy="600079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0000"/>
                </a:solidFill>
                <a:latin typeface="Times New Roman"/>
              </a:rPr>
              <a:t>Домашнее задание:  Выполни аппликацию «Веселый клоун»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9048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49</TotalTime>
  <Words>90</Words>
  <Application>Microsoft Office PowerPoint</Application>
  <PresentationFormat>Экран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Админ 7</cp:lastModifiedBy>
  <cp:revision>8</cp:revision>
  <dcterms:created xsi:type="dcterms:W3CDTF">2016-05-22T13:43:03Z</dcterms:created>
  <dcterms:modified xsi:type="dcterms:W3CDTF">2020-04-22T06:50:52Z</dcterms:modified>
</cp:coreProperties>
</file>